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346" r:id="rId3"/>
    <p:sldId id="344" r:id="rId4"/>
    <p:sldId id="345" r:id="rId5"/>
    <p:sldId id="361" r:id="rId6"/>
    <p:sldId id="347" r:id="rId7"/>
    <p:sldId id="348" r:id="rId8"/>
    <p:sldId id="350" r:id="rId9"/>
    <p:sldId id="349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34" autoAdjust="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12/22/2020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Student Management System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Erdem demir 030118060</a:t>
            </a:r>
          </a:p>
          <a:p>
            <a:r>
              <a:rPr lang="tr-TR" dirty="0"/>
              <a:t>Tayyib Bayram 030118106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Teacher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1507787"/>
            <a:ext cx="2898244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Department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2308232"/>
            <a:ext cx="2898244" cy="34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5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Faculty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2443137"/>
            <a:ext cx="2898244" cy="31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Person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1864731"/>
            <a:ext cx="2898244" cy="43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3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F92D01-A666-4EBD-9005-E574FA3B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10058399" cy="29108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C6FB2-E377-4E6F-9D21-A59A9A4B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0"/>
            <a:ext cx="10058400" cy="1168031"/>
          </a:xfrm>
        </p:spPr>
        <p:txBody>
          <a:bodyPr anchor="ctr">
            <a:normAutofit fontScale="90000"/>
          </a:bodyPr>
          <a:lstStyle/>
          <a:p>
            <a:r>
              <a:rPr lang="da-DK" sz="8000" dirty="0"/>
              <a:t>Database Class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33605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Student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836F9-670D-41F6-8C53-9FB4CE52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19" y="1781210"/>
            <a:ext cx="10395361" cy="35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Teacher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2E26C-693D-4B4A-A690-86251651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67" y="1849429"/>
            <a:ext cx="10080266" cy="36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Department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617F6-F44A-4324-9BD5-EA08023C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8" y="1507787"/>
            <a:ext cx="8791808" cy="42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Faculty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36F8B-8229-4ECA-BF72-ECE99C50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8" y="1790534"/>
            <a:ext cx="10307303" cy="36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4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MISC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BE66C-6F65-4900-ACCD-3B0F04E6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57" y="2134000"/>
            <a:ext cx="9930885" cy="2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Log 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4" y="1507787"/>
            <a:ext cx="8015491" cy="5042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DDEB4-BE62-4045-A2EF-ABF6F0A4FB78}"/>
              </a:ext>
            </a:extLst>
          </p:cNvPr>
          <p:cNvSpPr txBox="1"/>
          <p:nvPr/>
        </p:nvSpPr>
        <p:spPr>
          <a:xfrm>
            <a:off x="5722689" y="4580389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1234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9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HOME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54" y="1507787"/>
            <a:ext cx="8015492" cy="50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Departments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4" y="1507787"/>
            <a:ext cx="8015491" cy="50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Departments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8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PEOPLE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9" cy="50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MATH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9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3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F92D01-A666-4EBD-9005-E574FA3B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10058399" cy="29108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C6FB2-E377-4E6F-9D21-A59A9A4B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0"/>
            <a:ext cx="10058400" cy="1168031"/>
          </a:xfrm>
        </p:spPr>
        <p:txBody>
          <a:bodyPr anchor="ctr">
            <a:normAutofit fontScale="90000"/>
          </a:bodyPr>
          <a:lstStyle/>
          <a:p>
            <a:r>
              <a:rPr lang="da-DK" sz="8000" dirty="0"/>
              <a:t>Classes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4851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Student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3765" y="1507787"/>
            <a:ext cx="3262313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296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30</Words>
  <Application>Microsoft Office PowerPoint</Application>
  <PresentationFormat>Widescreen</PresentationFormat>
  <Paragraphs>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RetrospectVTI</vt:lpstr>
      <vt:lpstr>Student Management System</vt:lpstr>
      <vt:lpstr>Log IN</vt:lpstr>
      <vt:lpstr>HOME</vt:lpstr>
      <vt:lpstr>Departments</vt:lpstr>
      <vt:lpstr>Departments</vt:lpstr>
      <vt:lpstr>PEOPLE</vt:lpstr>
      <vt:lpstr>MATH</vt:lpstr>
      <vt:lpstr>Classes</vt:lpstr>
      <vt:lpstr>Student</vt:lpstr>
      <vt:lpstr>Teacher</vt:lpstr>
      <vt:lpstr>Department</vt:lpstr>
      <vt:lpstr>Faculty</vt:lpstr>
      <vt:lpstr>Person</vt:lpstr>
      <vt:lpstr>Database Class</vt:lpstr>
      <vt:lpstr>Student</vt:lpstr>
      <vt:lpstr>Teacher</vt:lpstr>
      <vt:lpstr>Department</vt:lpstr>
      <vt:lpstr>Faculty</vt:lpstr>
      <vt:lpstr>MISC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Management System</dc:title>
  <dc:creator>Tayyib Bayram</dc:creator>
  <cp:lastModifiedBy>Tayyib Bayram</cp:lastModifiedBy>
  <cp:revision>1</cp:revision>
  <dcterms:created xsi:type="dcterms:W3CDTF">2020-12-22T17:02:24Z</dcterms:created>
  <dcterms:modified xsi:type="dcterms:W3CDTF">2020-12-22T17:23:04Z</dcterms:modified>
</cp:coreProperties>
</file>